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47" autoAdjust="0"/>
  </p:normalViewPr>
  <p:slideViewPr>
    <p:cSldViewPr>
      <p:cViewPr varScale="1">
        <p:scale>
          <a:sx n="97" d="100"/>
          <a:sy n="97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BF302-DC78-4982-879E-CA812409367A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7F87B-66F3-45D4-8073-223B80D6CA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62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Eigentlich nicht</a:t>
            </a:r>
            <a:r>
              <a:rPr lang="de-DE" baseline="0" dirty="0" smtClean="0"/>
              <a:t> Gehäuse, sondern </a:t>
            </a:r>
            <a:r>
              <a:rPr lang="de-DE" dirty="0" smtClean="0"/>
              <a:t>Antriebslagerschild</a:t>
            </a:r>
            <a:r>
              <a:rPr lang="de-DE" baseline="0" dirty="0" smtClean="0"/>
              <a:t> und Schleifringlagerschild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7F87B-66F3-45D4-8073-223B80D6CAA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56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Anordnung der Bauteile ist anders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Art der Kühlung hat</a:t>
            </a:r>
            <a:r>
              <a:rPr lang="de-DE" baseline="0" dirty="0" smtClean="0"/>
              <a:t> sich geändert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mtClean="0"/>
              <a:t>Eigentlich nicht</a:t>
            </a:r>
            <a:r>
              <a:rPr lang="de-DE" baseline="0" smtClean="0"/>
              <a:t> Gehäuse, sondern </a:t>
            </a:r>
            <a:r>
              <a:rPr lang="de-DE" smtClean="0"/>
              <a:t>Antriebslagerschild</a:t>
            </a:r>
            <a:r>
              <a:rPr lang="de-DE" baseline="0" smtClean="0"/>
              <a:t> und Schleifringlagerschild</a:t>
            </a:r>
            <a:endParaRPr lang="de-DE" smtClean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7F87B-66F3-45D4-8073-223B80D6CAA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47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Höhere Leistung</a:t>
            </a:r>
            <a:r>
              <a:rPr lang="de-DE" baseline="0" dirty="0" smtClean="0"/>
              <a:t> bedeutet mehr Wärme</a:t>
            </a:r>
          </a:p>
          <a:p>
            <a:pPr marL="171450" indent="-171450">
              <a:buFontTx/>
              <a:buChar char="-"/>
            </a:pPr>
            <a:r>
              <a:rPr lang="de-DE" dirty="0" err="1" smtClean="0"/>
              <a:t>Bie</a:t>
            </a:r>
            <a:r>
              <a:rPr lang="de-DE" dirty="0" smtClean="0"/>
              <a:t> beiden Luftströme treten axial durch Öffnungen im Antriebs - und Schleifringlagerschild ein und radial durch Öffnungen am Umfang des Gehäuses wieder aus.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7F87B-66F3-45D4-8073-223B80D6CAA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42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bgerundetes Rechtec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7488-B392-48F4-A897-B621276264E9}" type="datetime1">
              <a:rPr lang="de-DE" smtClean="0"/>
              <a:t>19.09.2018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Kuhlmann</a:t>
            </a: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C5586F2-25C1-4983-9A20-EA5C02C54B6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971-15CA-4946-942D-A61B5FEA21AF}" type="datetime1">
              <a:rPr lang="de-DE" smtClean="0"/>
              <a:t>19.09.2018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Kuhlmann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86F2-25C1-4983-9A20-EA5C02C54B6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22DF-C7A6-42B9-9C8D-68563E4654F7}" type="datetime1">
              <a:rPr lang="de-DE" smtClean="0"/>
              <a:t>19.09.2018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Kuhlmann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86F2-25C1-4983-9A20-EA5C02C54B6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5340-191A-455A-8287-186805A97221}" type="datetime1">
              <a:rPr lang="de-DE" smtClean="0"/>
              <a:t>19.09.2018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Kuhlmann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86F2-25C1-4983-9A20-EA5C02C54B6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bgerundetes Rechtec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FCD4-C7AA-404A-877B-0C7ED73798E8}" type="datetime1">
              <a:rPr lang="de-DE" smtClean="0"/>
              <a:t>19.09.2018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de-DE" smtClean="0"/>
              <a:t>Kuhlmann</a:t>
            </a:r>
            <a:endParaRPr lang="de-DE"/>
          </a:p>
        </p:txBody>
      </p:sp>
      <p:sp>
        <p:nvSpPr>
          <p:cNvPr id="7" name="Rechtec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C5586F2-25C1-4983-9A20-EA5C02C54B6E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1EBC-890B-4667-AA31-2C5C37BB8331}" type="datetime1">
              <a:rPr lang="de-DE" smtClean="0"/>
              <a:t>19.09.2018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Kuhlmann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86F2-25C1-4983-9A20-EA5C02C54B6E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3C4-33E6-4B9D-BFF4-D07DF0789570}" type="datetime1">
              <a:rPr lang="de-DE" smtClean="0"/>
              <a:t>19.09.2018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Kuhlmann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86F2-25C1-4983-9A20-EA5C02C54B6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44A1-0D09-459E-958F-B5263535DFD0}" type="datetime1">
              <a:rPr lang="de-DE" smtClean="0"/>
              <a:t>19.09.2018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Kuhlmann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86F2-25C1-4983-9A20-EA5C02C54B6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BF52-E320-4856-82B4-1062B2FBC4ED}" type="datetime1">
              <a:rPr lang="de-DE" smtClean="0"/>
              <a:t>19.09.2018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Kuhlmann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86F2-25C1-4983-9A20-EA5C02C54B6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bgerundetes Rechtec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B75E-4E80-4C19-82DD-19FCFA7F9D83}" type="datetime1">
              <a:rPr lang="de-DE" smtClean="0"/>
              <a:t>19.09.2018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Kuhlmann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86F2-25C1-4983-9A20-EA5C02C54B6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34F3-6C13-45C4-B30D-963857FADF92}" type="datetime1">
              <a:rPr lang="de-DE" smtClean="0"/>
              <a:t>19.09.2018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de-DE" smtClean="0"/>
              <a:t>Kuhlmann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C5586F2-25C1-4983-9A20-EA5C02C54B6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bgerundetes Rechtec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694E17-6B19-426C-91FF-FBFB3FC8AE7E}" type="datetime1">
              <a:rPr lang="de-DE" smtClean="0"/>
              <a:t>19.09.2018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Kuhlmann</a:t>
            </a: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C5586F2-25C1-4983-9A20-EA5C02C54B6E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Drehstromgenerator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35CA-166D-4DFC-A82B-8225F10D78A3}" type="datetime1">
              <a:rPr lang="de-DE" smtClean="0"/>
              <a:t>19.09.2018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Kuhlmann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972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753944" cy="1143000"/>
          </a:xfrm>
        </p:spPr>
        <p:txBody>
          <a:bodyPr/>
          <a:lstStyle/>
          <a:p>
            <a:r>
              <a:rPr lang="de-DE" dirty="0" smtClean="0"/>
              <a:t>Plakat „Bosch-Licht“ von 1914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5340-191A-455A-8287-186805A97221}" type="datetime1">
              <a:rPr lang="de-DE" smtClean="0"/>
              <a:t>19.09.2018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Kuhlmann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32509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433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5340-191A-455A-8287-186805A97221}" type="datetime1">
              <a:rPr lang="de-DE" smtClean="0"/>
              <a:t>19.09.2018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Kuhlmann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467544" y="476672"/>
            <a:ext cx="8208912" cy="561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77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Bauformen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5340-191A-455A-8287-186805A97221}" type="datetime1">
              <a:rPr lang="de-DE" smtClean="0"/>
              <a:t>19.09.2018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Kuhlmann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sz="3200" dirty="0" smtClean="0"/>
              <a:t>Drehstromgeneratoren lassen sich in drei Bauformen unterteilen:</a:t>
            </a:r>
          </a:p>
          <a:p>
            <a:endParaRPr lang="de-DE" sz="1400" dirty="0" smtClean="0"/>
          </a:p>
          <a:p>
            <a:pPr lvl="2"/>
            <a:r>
              <a:rPr lang="de-DE" sz="2800" dirty="0" smtClean="0"/>
              <a:t>Topfgenerator</a:t>
            </a:r>
          </a:p>
          <a:p>
            <a:pPr lvl="2"/>
            <a:endParaRPr lang="de-DE" sz="2800" dirty="0"/>
          </a:p>
          <a:p>
            <a:pPr lvl="2"/>
            <a:r>
              <a:rPr lang="de-DE" sz="2800" dirty="0" smtClean="0"/>
              <a:t>Kompaktgenerator</a:t>
            </a:r>
          </a:p>
          <a:p>
            <a:pPr lvl="2"/>
            <a:endParaRPr lang="de-DE" sz="2800" dirty="0"/>
          </a:p>
          <a:p>
            <a:pPr lvl="2"/>
            <a:r>
              <a:rPr lang="de-DE" sz="2800" dirty="0" smtClean="0"/>
              <a:t>Flüssigkeitsgekühlter Generator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239990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Topfgenerator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5340-191A-455A-8287-186805A97221}" type="datetime1">
              <a:rPr lang="de-DE" smtClean="0"/>
              <a:t>19.09.2018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Kuhlmann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566006" cy="224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79512" y="4293096"/>
            <a:ext cx="1512168" cy="50405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Riemenscheibe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115616" y="2780928"/>
            <a:ext cx="1152128" cy="50405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Lüfterrad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339752" y="4725144"/>
            <a:ext cx="1152128" cy="50405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Gehäuse</a:t>
            </a:r>
          </a:p>
          <a:p>
            <a:pPr algn="ctr"/>
            <a:r>
              <a:rPr lang="de-DE" sz="1000" dirty="0">
                <a:solidFill>
                  <a:schemeClr val="tx1"/>
                </a:solidFill>
              </a:rPr>
              <a:t>(Antriebslagerschild</a:t>
            </a:r>
            <a:r>
              <a:rPr lang="de-DE" sz="1000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660232" y="2348880"/>
            <a:ext cx="1152128" cy="50405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Gehäuse</a:t>
            </a:r>
          </a:p>
          <a:p>
            <a:pPr lvl="0" algn="ctr"/>
            <a:r>
              <a:rPr lang="de-DE" sz="900" dirty="0">
                <a:solidFill>
                  <a:prstClr val="black"/>
                </a:solidFill>
              </a:rPr>
              <a:t>(Schleifringlagerschild</a:t>
            </a:r>
            <a:r>
              <a:rPr lang="de-DE" sz="900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1" name="Rechteck 10"/>
          <p:cNvSpPr/>
          <p:nvPr/>
        </p:nvSpPr>
        <p:spPr>
          <a:xfrm>
            <a:off x="3095836" y="3032956"/>
            <a:ext cx="792088" cy="50405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Lager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639852" y="4235315"/>
            <a:ext cx="1871320" cy="921877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Klauenpolläufer mit Erregerwicklung u. Schleifringen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499993" y="2623538"/>
            <a:ext cx="1777716" cy="50405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Ständerwicklung / Stator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929136" y="4235315"/>
            <a:ext cx="1451175" cy="50405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Gleichrichter / </a:t>
            </a:r>
            <a:r>
              <a:rPr lang="de-DE" dirty="0" err="1" smtClean="0">
                <a:solidFill>
                  <a:schemeClr val="tx1"/>
                </a:solidFill>
              </a:rPr>
              <a:t>Diodenplatte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956376" y="3127594"/>
            <a:ext cx="1080120" cy="949478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Regler mit Schleif-kontakten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0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Lüftungssystem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5340-191A-455A-8287-186805A97221}" type="datetime1">
              <a:rPr lang="de-DE" smtClean="0"/>
              <a:t>19.09.2018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Kuhlmann</a:t>
            </a:r>
            <a:endParaRPr lang="de-D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92"/>
          <a:stretch/>
        </p:blipFill>
        <p:spPr bwMode="auto">
          <a:xfrm>
            <a:off x="2483768" y="1556792"/>
            <a:ext cx="4248472" cy="473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0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Kompaktgenerator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5340-191A-455A-8287-186805A97221}" type="datetime1">
              <a:rPr lang="de-DE" smtClean="0"/>
              <a:t>19.09.2018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Kuhlmann</a:t>
            </a:r>
            <a:endParaRPr lang="de-DE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563505" cy="307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141666" y="5013176"/>
            <a:ext cx="1512168" cy="50405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Riemenscheibe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331640" y="2996952"/>
            <a:ext cx="1152128" cy="50405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Gehäuse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(Antriebslagerschild)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133655" y="2294121"/>
            <a:ext cx="1152128" cy="50405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Gehäuse</a:t>
            </a:r>
          </a:p>
          <a:p>
            <a:pPr algn="ctr"/>
            <a:r>
              <a:rPr lang="de-DE" sz="900" dirty="0" smtClean="0">
                <a:solidFill>
                  <a:schemeClr val="tx1"/>
                </a:solidFill>
              </a:rPr>
              <a:t>(Schleifringlagerschild)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483768" y="4653136"/>
            <a:ext cx="792088" cy="50405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Lager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234444" y="4372264"/>
            <a:ext cx="1777716" cy="50405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Ständerwicklung / Stator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588224" y="3868208"/>
            <a:ext cx="1656184" cy="50405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Multifunktions-regler (MFR)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372200" y="2042093"/>
            <a:ext cx="1296144" cy="50405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Gleichrichter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8172400" y="2294121"/>
            <a:ext cx="864096" cy="50405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Schutz-kappe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704192" y="2576743"/>
            <a:ext cx="1871320" cy="921877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Klauenpolläufer mit Erregerwicklung u. Schleifringen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9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Lüftungssystem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5340-191A-455A-8287-186805A97221}" type="datetime1">
              <a:rPr lang="de-DE" smtClean="0"/>
              <a:t>19.09.2018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Kuhlmann</a:t>
            </a:r>
            <a:endParaRPr lang="de-D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7" t="568" r="1233" b="-568"/>
          <a:stretch/>
        </p:blipFill>
        <p:spPr bwMode="auto">
          <a:xfrm>
            <a:off x="2627784" y="1484784"/>
            <a:ext cx="4186518" cy="473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6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ctylos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ctylo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151</Words>
  <Application>Microsoft Office PowerPoint</Application>
  <PresentationFormat>Bildschirmpräsentation (4:3)</PresentationFormat>
  <Paragraphs>61</Paragraphs>
  <Slides>8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Dactylos</vt:lpstr>
      <vt:lpstr>Drehstromgenerator</vt:lpstr>
      <vt:lpstr>Plakat „Bosch-Licht“ von 1914</vt:lpstr>
      <vt:lpstr>PowerPoint-Präsentation</vt:lpstr>
      <vt:lpstr>Bauformen</vt:lpstr>
      <vt:lpstr>Topfgenerator</vt:lpstr>
      <vt:lpstr>Lüftungssystem</vt:lpstr>
      <vt:lpstr>Kompaktgenerator</vt:lpstr>
      <vt:lpstr>Lüftungssystem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Drehstromgenerator</dc:title>
  <dc:creator>Bene</dc:creator>
  <cp:lastModifiedBy>Bene</cp:lastModifiedBy>
  <cp:revision>9</cp:revision>
  <dcterms:created xsi:type="dcterms:W3CDTF">2018-09-12T17:46:34Z</dcterms:created>
  <dcterms:modified xsi:type="dcterms:W3CDTF">2018-09-19T14:50:58Z</dcterms:modified>
</cp:coreProperties>
</file>